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6350" y="615950"/>
            <a:ext cx="9118600" cy="6223000"/>
            <a:chOff x="4" y="388"/>
            <a:chExt cx="5744" cy="3920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2050" name="Oval 2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Oval 3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3875" y="3612"/>
              <a:ext cx="280" cy="280"/>
              <a:chOff x="3875" y="3612"/>
              <a:chExt cx="280" cy="280"/>
            </a:xfrm>
          </p:grpSpPr>
          <p:sp>
            <p:nvSpPr>
              <p:cNvPr id="2056" name="Oval 8"/>
              <p:cNvSpPr>
                <a:spLocks noChangeArrowheads="1"/>
              </p:cNvSpPr>
              <p:nvPr/>
            </p:nvSpPr>
            <p:spPr bwMode="grayWhite">
              <a:xfrm>
                <a:off x="3875" y="3612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grayWhite">
              <a:xfrm>
                <a:off x="3939" y="3676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2059" name="Oval 11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" name="Group 19"/>
            <p:cNvGrpSpPr>
              <a:grpSpLocks/>
            </p:cNvGrpSpPr>
            <p:nvPr/>
          </p:nvGrpSpPr>
          <p:grpSpPr bwMode="auto">
            <a:xfrm>
              <a:off x="3460" y="388"/>
              <a:ext cx="424" cy="424"/>
              <a:chOff x="3460" y="388"/>
              <a:chExt cx="424" cy="424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grayWhite">
              <a:xfrm>
                <a:off x="3460" y="388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grayWhite">
              <a:xfrm>
                <a:off x="3556" y="484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3220" y="580"/>
              <a:ext cx="232" cy="232"/>
              <a:chOff x="3220" y="580"/>
              <a:chExt cx="232" cy="232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grayWhite">
              <a:xfrm>
                <a:off x="3220" y="58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grayWhite">
              <a:xfrm>
                <a:off x="3273" y="63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3" name="Group 25"/>
            <p:cNvGrpSpPr>
              <a:grpSpLocks/>
            </p:cNvGrpSpPr>
            <p:nvPr/>
          </p:nvGrpSpPr>
          <p:grpSpPr bwMode="auto">
            <a:xfrm>
              <a:off x="3892" y="388"/>
              <a:ext cx="232" cy="232"/>
              <a:chOff x="3892" y="388"/>
              <a:chExt cx="232" cy="232"/>
            </a:xfrm>
          </p:grpSpPr>
          <p:sp>
            <p:nvSpPr>
              <p:cNvPr id="2071" name="Oval 23"/>
              <p:cNvSpPr>
                <a:spLocks noChangeArrowheads="1"/>
              </p:cNvSpPr>
              <p:nvPr/>
            </p:nvSpPr>
            <p:spPr bwMode="grayWhite">
              <a:xfrm>
                <a:off x="3892" y="3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grayWhite">
              <a:xfrm>
                <a:off x="3945" y="4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2074" name="Oval 26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Oval 27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2077" name="Oval 29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Oval 30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772" y="772"/>
              <a:ext cx="328" cy="328"/>
              <a:chOff x="772" y="772"/>
              <a:chExt cx="328" cy="328"/>
            </a:xfrm>
          </p:grpSpPr>
          <p:sp>
            <p:nvSpPr>
              <p:cNvPr id="2080" name="Oval 32"/>
              <p:cNvSpPr>
                <a:spLocks noChangeArrowheads="1"/>
              </p:cNvSpPr>
              <p:nvPr/>
            </p:nvSpPr>
            <p:spPr bwMode="grayWhite">
              <a:xfrm>
                <a:off x="772" y="772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Oval 33"/>
              <p:cNvSpPr>
                <a:spLocks noChangeArrowheads="1"/>
              </p:cNvSpPr>
              <p:nvPr/>
            </p:nvSpPr>
            <p:spPr bwMode="grayWhite">
              <a:xfrm>
                <a:off x="846" y="84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" name="Group 37"/>
            <p:cNvGrpSpPr>
              <a:grpSpLocks/>
            </p:cNvGrpSpPr>
            <p:nvPr/>
          </p:nvGrpSpPr>
          <p:grpSpPr bwMode="auto">
            <a:xfrm>
              <a:off x="1108" y="868"/>
              <a:ext cx="232" cy="232"/>
              <a:chOff x="1108" y="868"/>
              <a:chExt cx="232" cy="232"/>
            </a:xfrm>
          </p:grpSpPr>
          <p:sp>
            <p:nvSpPr>
              <p:cNvPr id="2083" name="Oval 35"/>
              <p:cNvSpPr>
                <a:spLocks noChangeArrowheads="1"/>
              </p:cNvSpPr>
              <p:nvPr/>
            </p:nvSpPr>
            <p:spPr bwMode="grayWhite">
              <a:xfrm>
                <a:off x="1108" y="86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Oval 36"/>
              <p:cNvSpPr>
                <a:spLocks noChangeArrowheads="1"/>
              </p:cNvSpPr>
              <p:nvPr/>
            </p:nvSpPr>
            <p:spPr bwMode="grayWhite">
              <a:xfrm>
                <a:off x="1161" y="92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1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4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6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4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4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4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0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0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5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1C7FAB6-D7AF-40B2-BCFC-5112BC8ACCAE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B7DB6E-F61D-4B0B-8DC4-C1F63B2A4517}" type="slidenum">
              <a:rPr lang="en-US" smtClean="0"/>
              <a:t>‹#›</a:t>
            </a:fld>
            <a:endParaRPr lang="en-US"/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83" y="3804"/>
              <a:ext cx="280" cy="280"/>
              <a:chOff x="83" y="3804"/>
              <a:chExt cx="280" cy="280"/>
            </a:xfrm>
          </p:grpSpPr>
          <p:sp>
            <p:nvSpPr>
              <p:cNvPr id="1037" name="Oval 13"/>
              <p:cNvSpPr>
                <a:spLocks noChangeArrowheads="1"/>
              </p:cNvSpPr>
              <p:nvPr/>
            </p:nvSpPr>
            <p:spPr bwMode="grayWhite">
              <a:xfrm>
                <a:off x="83" y="3804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grayWhite">
              <a:xfrm>
                <a:off x="147" y="3868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040" name="Oval 16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043" name="Oval 19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132" y="3844"/>
              <a:ext cx="424" cy="424"/>
              <a:chOff x="4132" y="3844"/>
              <a:chExt cx="424" cy="424"/>
            </a:xfrm>
          </p:grpSpPr>
          <p:sp>
            <p:nvSpPr>
              <p:cNvPr id="1046" name="Oval 22"/>
              <p:cNvSpPr>
                <a:spLocks noChangeArrowheads="1"/>
              </p:cNvSpPr>
              <p:nvPr/>
            </p:nvSpPr>
            <p:spPr bwMode="grayWhite">
              <a:xfrm>
                <a:off x="4132" y="384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grayWhite">
              <a:xfrm>
                <a:off x="4228" y="39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3892" y="4036"/>
              <a:ext cx="232" cy="232"/>
              <a:chOff x="3892" y="4036"/>
              <a:chExt cx="232" cy="232"/>
            </a:xfrm>
          </p:grpSpPr>
          <p:sp>
            <p:nvSpPr>
              <p:cNvPr id="1049" name="Oval 25"/>
              <p:cNvSpPr>
                <a:spLocks noChangeArrowheads="1"/>
              </p:cNvSpPr>
              <p:nvPr/>
            </p:nvSpPr>
            <p:spPr bwMode="grayWhite">
              <a:xfrm>
                <a:off x="3892" y="403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Oval 26"/>
              <p:cNvSpPr>
                <a:spLocks noChangeArrowheads="1"/>
              </p:cNvSpPr>
              <p:nvPr/>
            </p:nvSpPr>
            <p:spPr bwMode="grayWhite">
              <a:xfrm>
                <a:off x="3945" y="408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4564" y="3844"/>
              <a:ext cx="232" cy="232"/>
              <a:chOff x="4564" y="3844"/>
              <a:chExt cx="232" cy="232"/>
            </a:xfrm>
          </p:grpSpPr>
          <p:sp>
            <p:nvSpPr>
              <p:cNvPr id="1052" name="Oval 28"/>
              <p:cNvSpPr>
                <a:spLocks noChangeArrowheads="1"/>
              </p:cNvSpPr>
              <p:nvPr/>
            </p:nvSpPr>
            <p:spPr bwMode="grayWhite">
              <a:xfrm>
                <a:off x="4564" y="3844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Oval 29"/>
              <p:cNvSpPr>
                <a:spLocks noChangeArrowheads="1"/>
              </p:cNvSpPr>
              <p:nvPr/>
            </p:nvSpPr>
            <p:spPr bwMode="grayWhite">
              <a:xfrm>
                <a:off x="4617" y="3897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055" name="Oval 31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Oval 32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058" name="Oval 34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Oval 35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868" y="4"/>
              <a:ext cx="328" cy="328"/>
              <a:chOff x="868" y="4"/>
              <a:chExt cx="328" cy="328"/>
            </a:xfrm>
          </p:grpSpPr>
          <p:sp>
            <p:nvSpPr>
              <p:cNvPr id="1061" name="Oval 37"/>
              <p:cNvSpPr>
                <a:spLocks noChangeArrowheads="1"/>
              </p:cNvSpPr>
              <p:nvPr/>
            </p:nvSpPr>
            <p:spPr bwMode="grayWhite">
              <a:xfrm>
                <a:off x="868" y="4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Oval 38"/>
              <p:cNvSpPr>
                <a:spLocks noChangeArrowheads="1"/>
              </p:cNvSpPr>
              <p:nvPr/>
            </p:nvSpPr>
            <p:spPr bwMode="grayWhite">
              <a:xfrm>
                <a:off x="942" y="7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6" name="Group 42"/>
            <p:cNvGrpSpPr>
              <a:grpSpLocks/>
            </p:cNvGrpSpPr>
            <p:nvPr/>
          </p:nvGrpSpPr>
          <p:grpSpPr bwMode="auto">
            <a:xfrm>
              <a:off x="1204" y="100"/>
              <a:ext cx="232" cy="232"/>
              <a:chOff x="1204" y="100"/>
              <a:chExt cx="232" cy="232"/>
            </a:xfrm>
          </p:grpSpPr>
          <p:sp>
            <p:nvSpPr>
              <p:cNvPr id="1064" name="Oval 40"/>
              <p:cNvSpPr>
                <a:spLocks noChangeArrowheads="1"/>
              </p:cNvSpPr>
              <p:nvPr/>
            </p:nvSpPr>
            <p:spPr bwMode="grayWhite">
              <a:xfrm>
                <a:off x="1204" y="10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Oval 41"/>
              <p:cNvSpPr>
                <a:spLocks noChangeArrowheads="1"/>
              </p:cNvSpPr>
              <p:nvPr/>
            </p:nvSpPr>
            <p:spPr bwMode="grayWhite">
              <a:xfrm>
                <a:off x="1257" y="15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mbCQUcQF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idea of a paragraph is often stated in a topic sentence. </a:t>
            </a:r>
          </a:p>
          <a:p>
            <a:r>
              <a:rPr lang="en-US" dirty="0" smtClean="0"/>
              <a:t>You may find it at the beginning of the paragraph, in the middle, or even at the end.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1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Topic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4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 design templat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80"/>
        </a:dk1>
        <a:lt1>
          <a:srgbClr val="FFFFFF"/>
        </a:lt1>
        <a:dk2>
          <a:srgbClr val="6699FF"/>
        </a:dk2>
        <a:lt2>
          <a:srgbClr val="00FFCC"/>
        </a:lt2>
        <a:accent1>
          <a:srgbClr val="00CCCC"/>
        </a:accent1>
        <a:accent2>
          <a:srgbClr val="FFFF66"/>
        </a:accent2>
        <a:accent3>
          <a:srgbClr val="B8CAFF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FF66CC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CC"/>
        </a:dk2>
        <a:lt2>
          <a:srgbClr val="CCCCFF"/>
        </a:lt2>
        <a:accent1>
          <a:srgbClr val="00CCCC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E7E75C"/>
        </a:accent6>
        <a:hlink>
          <a:srgbClr val="FF33CC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86868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template</Template>
  <TotalTime>4</TotalTime>
  <Words>39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Bubbles design template</vt:lpstr>
      <vt:lpstr>Topic Sentence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Sentence</dc:title>
  <dc:creator>Brigitta Post</dc:creator>
  <cp:lastModifiedBy>Brigitta Post</cp:lastModifiedBy>
  <cp:revision>1</cp:revision>
  <dcterms:created xsi:type="dcterms:W3CDTF">2020-01-02T21:32:30Z</dcterms:created>
  <dcterms:modified xsi:type="dcterms:W3CDTF">2020-01-02T21:37:06Z</dcterms:modified>
</cp:coreProperties>
</file>